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2" r:id="rId4"/>
  </p:sldMasterIdLst>
  <p:notesMasterIdLst>
    <p:notesMasterId r:id="rId10"/>
  </p:notesMasterIdLst>
  <p:sldIdLst>
    <p:sldId id="259"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34580"/>
    <p:restoredTop sz="86410"/>
  </p:normalViewPr>
  <p:slideViewPr>
    <p:cSldViewPr>
      <p:cViewPr varScale="1">
        <p:scale>
          <a:sx n="63" d="100"/>
          <a:sy n="63" d="100"/>
        </p:scale>
        <p:origin x="-1362" y="-108"/>
      </p:cViewPr>
      <p:guideLst>
        <p:guide orient="horz" pos="2160"/>
        <p:guide pos="2880"/>
      </p:guideLst>
    </p:cSldViewPr>
  </p:slideViewPr>
  <p:outlineViewPr>
    <p:cViewPr>
      <p:scale>
        <a:sx n="33" d="100"/>
        <a:sy n="33" d="100"/>
      </p:scale>
      <p:origin x="21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C97B9B-5F8A-426D-84C2-C008AEB0940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B4EB8315-DC0F-4B2A-89C5-605DD6B0FD40}">
      <dgm:prSet custT="1"/>
      <dgm:spPr>
        <a:solidFill>
          <a:schemeClr val="accent2">
            <a:lumMod val="40000"/>
            <a:lumOff val="60000"/>
          </a:schemeClr>
        </a:solidFill>
        <a:effectLst>
          <a:outerShdw blurRad="50800" dist="38100" dir="16200000" rotWithShape="0">
            <a:prstClr val="black">
              <a:alpha val="40000"/>
            </a:prstClr>
          </a:outerShdw>
        </a:effectLst>
      </dgm:spPr>
      <dgm:t>
        <a:bodyPr/>
        <a:lstStyle/>
        <a:p>
          <a:r>
            <a:rPr lang="en-US" sz="2210" baseline="0" dirty="0" smtClean="0">
              <a:solidFill>
                <a:schemeClr val="tx1"/>
              </a:solidFill>
              <a:latin typeface="Times New Roman" pitchFamily="18" charset="0"/>
              <a:cs typeface="Times New Roman" pitchFamily="18" charset="0"/>
            </a:rPr>
            <a:t>How The Site is Organized</a:t>
          </a:r>
          <a:endParaRPr lang="en-US" sz="2210" baseline="0" dirty="0">
            <a:solidFill>
              <a:schemeClr val="tx1"/>
            </a:solidFill>
            <a:latin typeface="Times New Roman" pitchFamily="18" charset="0"/>
            <a:cs typeface="Times New Roman" pitchFamily="18" charset="0"/>
          </a:endParaRPr>
        </a:p>
      </dgm:t>
    </dgm:pt>
    <dgm:pt modelId="{957BEA4F-A5F5-43B0-B05B-55E3A67BE138}" type="parTrans" cxnId="{DA1772C9-4A3E-405C-B02D-2A1357105E62}">
      <dgm:prSet/>
      <dgm:spPr/>
      <dgm:t>
        <a:bodyPr/>
        <a:lstStyle/>
        <a:p>
          <a:endParaRPr lang="en-US">
            <a:latin typeface="Times New Roman" pitchFamily="18" charset="0"/>
            <a:cs typeface="Times New Roman" pitchFamily="18" charset="0"/>
          </a:endParaRPr>
        </a:p>
      </dgm:t>
    </dgm:pt>
    <dgm:pt modelId="{CFD89B6E-8D3F-4449-BA1C-50E2569960B8}" type="sibTrans" cxnId="{DA1772C9-4A3E-405C-B02D-2A1357105E62}">
      <dgm:prSet/>
      <dgm:spPr/>
      <dgm:t>
        <a:bodyPr/>
        <a:lstStyle/>
        <a:p>
          <a:endParaRPr lang="en-US">
            <a:latin typeface="Times New Roman" pitchFamily="18" charset="0"/>
            <a:cs typeface="Times New Roman" pitchFamily="18" charset="0"/>
          </a:endParaRPr>
        </a:p>
      </dgm:t>
    </dgm:pt>
    <dgm:pt modelId="{9A0650A5-7B4F-4D65-B7E8-3D0BA11928BE}">
      <dgm:prSet/>
      <dgm:spPr>
        <a:solidFill>
          <a:schemeClr val="accent2">
            <a:lumMod val="40000"/>
            <a:lumOff val="60000"/>
          </a:schemeClr>
        </a:solidFill>
        <a:effectLst>
          <a:glow rad="63500">
            <a:schemeClr val="accent6">
              <a:satMod val="175000"/>
              <a:alpha val="40000"/>
            </a:schemeClr>
          </a:glow>
        </a:effectLst>
      </dgm:spPr>
      <dgm:t>
        <a:bodyPr/>
        <a:lstStyle/>
        <a:p>
          <a:pPr algn="l"/>
          <a:r>
            <a:rPr lang="en-US" baseline="0" dirty="0" smtClean="0">
              <a:solidFill>
                <a:schemeClr val="tx1"/>
              </a:solidFill>
              <a:latin typeface="Times New Roman" pitchFamily="18" charset="0"/>
              <a:cs typeface="Times New Roman" pitchFamily="18" charset="0"/>
            </a:rPr>
            <a:t>Kids.gov is organized into three audiences: Grades K-5, Grades 6-8, and Educators. Each audience tab is divided into educational subjects like Arts, Math, and History.</a:t>
          </a:r>
          <a:endParaRPr lang="en-US" baseline="0" dirty="0">
            <a:solidFill>
              <a:schemeClr val="tx1"/>
            </a:solidFill>
            <a:latin typeface="Times New Roman" pitchFamily="18" charset="0"/>
            <a:cs typeface="Times New Roman" pitchFamily="18" charset="0"/>
          </a:endParaRPr>
        </a:p>
      </dgm:t>
    </dgm:pt>
    <dgm:pt modelId="{C5CD5F2D-C6FD-447F-AD0E-F8ECA9B7FF97}" type="parTrans" cxnId="{2A1C8322-CB3E-467B-AA82-34060665285B}">
      <dgm:prSet/>
      <dgm:spPr/>
      <dgm:t>
        <a:bodyPr/>
        <a:lstStyle/>
        <a:p>
          <a:endParaRPr lang="en-US">
            <a:latin typeface="Times New Roman" pitchFamily="18" charset="0"/>
            <a:cs typeface="Times New Roman" pitchFamily="18" charset="0"/>
          </a:endParaRPr>
        </a:p>
      </dgm:t>
    </dgm:pt>
    <dgm:pt modelId="{7AB197DD-FE8F-4F5E-9372-0B27912948B1}" type="sibTrans" cxnId="{2A1C8322-CB3E-467B-AA82-34060665285B}">
      <dgm:prSet/>
      <dgm:spPr/>
      <dgm:t>
        <a:bodyPr/>
        <a:lstStyle/>
        <a:p>
          <a:endParaRPr lang="en-US">
            <a:latin typeface="Times New Roman" pitchFamily="18" charset="0"/>
            <a:cs typeface="Times New Roman" pitchFamily="18" charset="0"/>
          </a:endParaRPr>
        </a:p>
      </dgm:t>
    </dgm:pt>
    <dgm:pt modelId="{203F1DEB-0F0F-48DA-B8C0-0B2C2BCF41F8}">
      <dgm:prSet/>
      <dgm:spPr>
        <a:solidFill>
          <a:schemeClr val="bg2">
            <a:lumMod val="40000"/>
            <a:lumOff val="60000"/>
          </a:schemeClr>
        </a:solidFill>
      </dgm:spPr>
      <dgm:t>
        <a:bodyPr/>
        <a:lstStyle/>
        <a:p>
          <a:r>
            <a:rPr lang="en-US" dirty="0" smtClean="0">
              <a:latin typeface="Times New Roman" pitchFamily="18" charset="0"/>
              <a:cs typeface="Times New Roman" pitchFamily="18" charset="0"/>
            </a:rPr>
            <a:t> </a:t>
          </a:r>
          <a:r>
            <a:rPr lang="en-US" baseline="0" dirty="0" smtClean="0">
              <a:solidFill>
                <a:schemeClr val="tx1"/>
              </a:solidFill>
              <a:latin typeface="Times New Roman" pitchFamily="18" charset="0"/>
              <a:cs typeface="Times New Roman" pitchFamily="18" charset="0"/>
            </a:rPr>
            <a:t>The sites listed under the other resources category are maintained by other public and private organizations. </a:t>
          </a:r>
          <a:endParaRPr lang="en-US" baseline="0" dirty="0">
            <a:solidFill>
              <a:schemeClr val="tx1"/>
            </a:solidFill>
            <a:latin typeface="Times New Roman" pitchFamily="18" charset="0"/>
            <a:cs typeface="Times New Roman" pitchFamily="18" charset="0"/>
          </a:endParaRPr>
        </a:p>
      </dgm:t>
    </dgm:pt>
    <dgm:pt modelId="{9FE002A7-BD70-4625-8CFF-8A020E87B587}" type="parTrans" cxnId="{D8DD784C-5F2C-4DDA-9EB6-6BD59408A1D2}">
      <dgm:prSet/>
      <dgm:spPr/>
      <dgm:t>
        <a:bodyPr/>
        <a:lstStyle/>
        <a:p>
          <a:endParaRPr lang="en-US"/>
        </a:p>
      </dgm:t>
    </dgm:pt>
    <dgm:pt modelId="{1D56437D-77A1-4FD6-9CB9-170A31CA7E3C}" type="sibTrans" cxnId="{D8DD784C-5F2C-4DDA-9EB6-6BD59408A1D2}">
      <dgm:prSet/>
      <dgm:spPr/>
      <dgm:t>
        <a:bodyPr/>
        <a:lstStyle/>
        <a:p>
          <a:endParaRPr lang="en-US"/>
        </a:p>
      </dgm:t>
    </dgm:pt>
    <dgm:pt modelId="{718B91C7-F67C-4507-803A-A26D5733E0D0}" type="pres">
      <dgm:prSet presAssocID="{DCC97B9B-5F8A-426D-84C2-C008AEB09406}" presName="diagram" presStyleCnt="0">
        <dgm:presLayoutVars>
          <dgm:dir/>
          <dgm:resizeHandles val="exact"/>
        </dgm:presLayoutVars>
      </dgm:prSet>
      <dgm:spPr/>
    </dgm:pt>
    <dgm:pt modelId="{80FABBDE-F401-4DE0-8749-E7408C9DA412}" type="pres">
      <dgm:prSet presAssocID="{B4EB8315-DC0F-4B2A-89C5-605DD6B0FD40}" presName="node" presStyleLbl="node1" presStyleIdx="0" presStyleCnt="3" custScaleX="260224" custScaleY="53922" custLinFactNeighborX="-7527" custLinFactNeighborY="-4587">
        <dgm:presLayoutVars>
          <dgm:bulletEnabled val="1"/>
        </dgm:presLayoutVars>
      </dgm:prSet>
      <dgm:spPr/>
    </dgm:pt>
    <dgm:pt modelId="{E82893B3-FA1B-4A23-B9DA-963E5208CA86}" type="pres">
      <dgm:prSet presAssocID="{CFD89B6E-8D3F-4449-BA1C-50E2569960B8}" presName="sibTrans" presStyleCnt="0"/>
      <dgm:spPr/>
    </dgm:pt>
    <dgm:pt modelId="{9A2B4CC4-C155-4B38-938E-E6995AABEF72}" type="pres">
      <dgm:prSet presAssocID="{9A0650A5-7B4F-4D65-B7E8-3D0BA11928BE}" presName="node" presStyleLbl="node1" presStyleIdx="1" presStyleCnt="3" custScaleX="256054">
        <dgm:presLayoutVars>
          <dgm:bulletEnabled val="1"/>
        </dgm:presLayoutVars>
      </dgm:prSet>
      <dgm:spPr/>
      <dgm:t>
        <a:bodyPr/>
        <a:lstStyle/>
        <a:p>
          <a:endParaRPr lang="en-US"/>
        </a:p>
      </dgm:t>
    </dgm:pt>
    <dgm:pt modelId="{62662D15-B232-4D6B-B9DC-F667D5C72602}" type="pres">
      <dgm:prSet presAssocID="{7AB197DD-FE8F-4F5E-9372-0B27912948B1}" presName="sibTrans" presStyleCnt="0"/>
      <dgm:spPr/>
    </dgm:pt>
    <dgm:pt modelId="{0D158C7A-6A3C-4022-BF29-D54B9E969984}" type="pres">
      <dgm:prSet presAssocID="{203F1DEB-0F0F-48DA-B8C0-0B2C2BCF41F8}" presName="node" presStyleLbl="node1" presStyleIdx="2" presStyleCnt="3" custScaleX="292050" custLinFactNeighborY="-7403">
        <dgm:presLayoutVars>
          <dgm:bulletEnabled val="1"/>
        </dgm:presLayoutVars>
      </dgm:prSet>
      <dgm:spPr/>
      <dgm:t>
        <a:bodyPr/>
        <a:lstStyle/>
        <a:p>
          <a:endParaRPr lang="en-US"/>
        </a:p>
      </dgm:t>
    </dgm:pt>
  </dgm:ptLst>
  <dgm:cxnLst>
    <dgm:cxn modelId="{DA1772C9-4A3E-405C-B02D-2A1357105E62}" srcId="{DCC97B9B-5F8A-426D-84C2-C008AEB09406}" destId="{B4EB8315-DC0F-4B2A-89C5-605DD6B0FD40}" srcOrd="0" destOrd="0" parTransId="{957BEA4F-A5F5-43B0-B05B-55E3A67BE138}" sibTransId="{CFD89B6E-8D3F-4449-BA1C-50E2569960B8}"/>
    <dgm:cxn modelId="{CBAFE97D-695F-4302-942B-5BFA4E668DB5}" type="presOf" srcId="{B4EB8315-DC0F-4B2A-89C5-605DD6B0FD40}" destId="{80FABBDE-F401-4DE0-8749-E7408C9DA412}" srcOrd="0" destOrd="0" presId="urn:microsoft.com/office/officeart/2005/8/layout/default"/>
    <dgm:cxn modelId="{9DD18E30-C95B-4801-836A-036CA029DEA3}" type="presOf" srcId="{DCC97B9B-5F8A-426D-84C2-C008AEB09406}" destId="{718B91C7-F67C-4507-803A-A26D5733E0D0}" srcOrd="0" destOrd="0" presId="urn:microsoft.com/office/officeart/2005/8/layout/default"/>
    <dgm:cxn modelId="{D8DD784C-5F2C-4DDA-9EB6-6BD59408A1D2}" srcId="{DCC97B9B-5F8A-426D-84C2-C008AEB09406}" destId="{203F1DEB-0F0F-48DA-B8C0-0B2C2BCF41F8}" srcOrd="2" destOrd="0" parTransId="{9FE002A7-BD70-4625-8CFF-8A020E87B587}" sibTransId="{1D56437D-77A1-4FD6-9CB9-170A31CA7E3C}"/>
    <dgm:cxn modelId="{8FC78BC5-52F0-45C4-A2F6-C9C50CAEB075}" type="presOf" srcId="{203F1DEB-0F0F-48DA-B8C0-0B2C2BCF41F8}" destId="{0D158C7A-6A3C-4022-BF29-D54B9E969984}" srcOrd="0" destOrd="0" presId="urn:microsoft.com/office/officeart/2005/8/layout/default"/>
    <dgm:cxn modelId="{2A1C8322-CB3E-467B-AA82-34060665285B}" srcId="{DCC97B9B-5F8A-426D-84C2-C008AEB09406}" destId="{9A0650A5-7B4F-4D65-B7E8-3D0BA11928BE}" srcOrd="1" destOrd="0" parTransId="{C5CD5F2D-C6FD-447F-AD0E-F8ECA9B7FF97}" sibTransId="{7AB197DD-FE8F-4F5E-9372-0B27912948B1}"/>
    <dgm:cxn modelId="{1BBF9248-C911-4CCF-81F9-7EAE985F5ADD}" type="presOf" srcId="{9A0650A5-7B4F-4D65-B7E8-3D0BA11928BE}" destId="{9A2B4CC4-C155-4B38-938E-E6995AABEF72}" srcOrd="0" destOrd="0" presId="urn:microsoft.com/office/officeart/2005/8/layout/default"/>
    <dgm:cxn modelId="{566A8874-D9BE-4766-8C79-582927C19329}" type="presParOf" srcId="{718B91C7-F67C-4507-803A-A26D5733E0D0}" destId="{80FABBDE-F401-4DE0-8749-E7408C9DA412}" srcOrd="0" destOrd="0" presId="urn:microsoft.com/office/officeart/2005/8/layout/default"/>
    <dgm:cxn modelId="{021A0337-04BD-4D3C-9278-22A6A6175568}" type="presParOf" srcId="{718B91C7-F67C-4507-803A-A26D5733E0D0}" destId="{E82893B3-FA1B-4A23-B9DA-963E5208CA86}" srcOrd="1" destOrd="0" presId="urn:microsoft.com/office/officeart/2005/8/layout/default"/>
    <dgm:cxn modelId="{7076D1F5-ADEB-475D-8DCA-EFD7023C0FDC}" type="presParOf" srcId="{718B91C7-F67C-4507-803A-A26D5733E0D0}" destId="{9A2B4CC4-C155-4B38-938E-E6995AABEF72}" srcOrd="2" destOrd="0" presId="urn:microsoft.com/office/officeart/2005/8/layout/default"/>
    <dgm:cxn modelId="{C015753D-4B76-41FB-B7C7-EAE0A37278D1}" type="presParOf" srcId="{718B91C7-F67C-4507-803A-A26D5733E0D0}" destId="{62662D15-B232-4D6B-B9DC-F667D5C72602}" srcOrd="3" destOrd="0" presId="urn:microsoft.com/office/officeart/2005/8/layout/default"/>
    <dgm:cxn modelId="{8590D118-23C9-4436-9264-810C8C7D26A3}" type="presParOf" srcId="{718B91C7-F67C-4507-803A-A26D5733E0D0}" destId="{0D158C7A-6A3C-4022-BF29-D54B9E969984}"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ABBDE-F401-4DE0-8749-E7408C9DA412}">
      <dsp:nvSpPr>
        <dsp:cNvPr id="0" name=""/>
        <dsp:cNvSpPr/>
      </dsp:nvSpPr>
      <dsp:spPr>
        <a:xfrm>
          <a:off x="330271" y="0"/>
          <a:ext cx="6110654" cy="759727"/>
        </a:xfrm>
        <a:prstGeom prst="rect">
          <a:avLst/>
        </a:prstGeom>
        <a:solidFill>
          <a:schemeClr val="accent2">
            <a:lumMod val="40000"/>
            <a:lumOff val="60000"/>
          </a:schemeClr>
        </a:solidFill>
        <a:ln w="19050" cap="rnd" cmpd="sng" algn="ctr">
          <a:solidFill>
            <a:schemeClr val="lt1">
              <a:hueOff val="0"/>
              <a:satOff val="0"/>
              <a:lumOff val="0"/>
              <a:alphaOff val="0"/>
            </a:schemeClr>
          </a:solidFill>
          <a:prstDash val="solid"/>
        </a:ln>
        <a:effectLst>
          <a:outerShdw blurRad="50800" dist="38100" dir="16200000"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82345">
            <a:lnSpc>
              <a:spcPct val="90000"/>
            </a:lnSpc>
            <a:spcBef>
              <a:spcPct val="0"/>
            </a:spcBef>
            <a:spcAft>
              <a:spcPct val="35000"/>
            </a:spcAft>
          </a:pPr>
          <a:r>
            <a:rPr lang="en-US" sz="2210" kern="1200" baseline="0" dirty="0" smtClean="0">
              <a:solidFill>
                <a:schemeClr val="tx1"/>
              </a:solidFill>
              <a:latin typeface="Times New Roman" pitchFamily="18" charset="0"/>
              <a:cs typeface="Times New Roman" pitchFamily="18" charset="0"/>
            </a:rPr>
            <a:t>How The Site is Organized</a:t>
          </a:r>
          <a:endParaRPr lang="en-US" sz="2210" kern="1200" baseline="0" dirty="0">
            <a:solidFill>
              <a:schemeClr val="tx1"/>
            </a:solidFill>
            <a:latin typeface="Times New Roman" pitchFamily="18" charset="0"/>
            <a:cs typeface="Times New Roman" pitchFamily="18" charset="0"/>
          </a:endParaRPr>
        </a:p>
      </dsp:txBody>
      <dsp:txXfrm>
        <a:off x="330271" y="0"/>
        <a:ext cx="6110654" cy="759727"/>
      </dsp:txXfrm>
    </dsp:sp>
    <dsp:sp modelId="{9A2B4CC4-C155-4B38-938E-E6995AABEF72}">
      <dsp:nvSpPr>
        <dsp:cNvPr id="0" name=""/>
        <dsp:cNvSpPr/>
      </dsp:nvSpPr>
      <dsp:spPr>
        <a:xfrm>
          <a:off x="555983" y="997370"/>
          <a:ext cx="6012733" cy="1408937"/>
        </a:xfrm>
        <a:prstGeom prst="rect">
          <a:avLst/>
        </a:prstGeom>
        <a:solidFill>
          <a:schemeClr val="accent2">
            <a:lumMod val="40000"/>
            <a:lumOff val="60000"/>
          </a:schemeClr>
        </a:solidFill>
        <a:ln w="19050" cap="rnd" cmpd="sng" algn="ctr">
          <a:solidFill>
            <a:schemeClr val="lt1">
              <a:hueOff val="0"/>
              <a:satOff val="0"/>
              <a:lumOff val="0"/>
              <a:alphaOff val="0"/>
            </a:schemeClr>
          </a:solidFill>
          <a:prstDash val="solid"/>
        </a:ln>
        <a:effectLst>
          <a:glow rad="63500">
            <a:schemeClr val="accent6">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baseline="0" dirty="0" smtClean="0">
              <a:solidFill>
                <a:schemeClr val="tx1"/>
              </a:solidFill>
              <a:latin typeface="Times New Roman" pitchFamily="18" charset="0"/>
              <a:cs typeface="Times New Roman" pitchFamily="18" charset="0"/>
            </a:rPr>
            <a:t>Kids.gov is organized into three audiences: Grades K-5, Grades 6-8, and Educators. Each audience tab is divided into educational subjects like Arts, Math, and History.</a:t>
          </a:r>
          <a:endParaRPr lang="en-US" sz="2300" kern="1200" baseline="0" dirty="0">
            <a:solidFill>
              <a:schemeClr val="tx1"/>
            </a:solidFill>
            <a:latin typeface="Times New Roman" pitchFamily="18" charset="0"/>
            <a:cs typeface="Times New Roman" pitchFamily="18" charset="0"/>
          </a:endParaRPr>
        </a:p>
      </dsp:txBody>
      <dsp:txXfrm>
        <a:off x="555983" y="997370"/>
        <a:ext cx="6012733" cy="1408937"/>
      </dsp:txXfrm>
    </dsp:sp>
    <dsp:sp modelId="{0D158C7A-6A3C-4022-BF29-D54B9E969984}">
      <dsp:nvSpPr>
        <dsp:cNvPr id="0" name=""/>
        <dsp:cNvSpPr/>
      </dsp:nvSpPr>
      <dsp:spPr>
        <a:xfrm>
          <a:off x="133348" y="2536826"/>
          <a:ext cx="6858002" cy="1408937"/>
        </a:xfrm>
        <a:prstGeom prst="rect">
          <a:avLst/>
        </a:prstGeom>
        <a:solidFill>
          <a:schemeClr val="bg2">
            <a:lumMod val="40000"/>
            <a:lumOff val="6000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Times New Roman" pitchFamily="18" charset="0"/>
              <a:cs typeface="Times New Roman" pitchFamily="18" charset="0"/>
            </a:rPr>
            <a:t> </a:t>
          </a:r>
          <a:r>
            <a:rPr lang="en-US" sz="2300" kern="1200" baseline="0" dirty="0" smtClean="0">
              <a:solidFill>
                <a:schemeClr val="tx1"/>
              </a:solidFill>
              <a:latin typeface="Times New Roman" pitchFamily="18" charset="0"/>
              <a:cs typeface="Times New Roman" pitchFamily="18" charset="0"/>
            </a:rPr>
            <a:t>The sites listed under the other resources category are maintained by other public and private organizations. </a:t>
          </a:r>
          <a:endParaRPr lang="en-US" sz="2300" kern="1200" baseline="0" dirty="0">
            <a:solidFill>
              <a:schemeClr val="tx1"/>
            </a:solidFill>
            <a:latin typeface="Times New Roman" pitchFamily="18" charset="0"/>
            <a:cs typeface="Times New Roman" pitchFamily="18" charset="0"/>
          </a:endParaRPr>
        </a:p>
      </dsp:txBody>
      <dsp:txXfrm>
        <a:off x="133348" y="2536826"/>
        <a:ext cx="6858002" cy="140893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95FDE0-081D-41D0-97FF-17B5C66A6D1C}" type="datetimeFigureOut">
              <a:rPr lang="en-US" smtClean="0"/>
              <a:t>3/3/2011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01CE2C-F4AB-4492-B1B6-19D41AF3C145}" type="slidenum">
              <a:rPr lang="en-GB" smtClean="0"/>
              <a:t>‹#›</a:t>
            </a:fld>
            <a:endParaRPr lang="en-GB"/>
          </a:p>
        </p:txBody>
      </p:sp>
    </p:spTree>
    <p:extLst>
      <p:ext uri="{BB962C8B-B14F-4D97-AF65-F5344CB8AC3E}">
        <p14:creationId xmlns:p14="http://schemas.microsoft.com/office/powerpoint/2010/main" val="243217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F01CE2C-F4AB-4492-B1B6-19D41AF3C145}" type="slidenum">
              <a:rPr lang="en-GB" smtClean="0"/>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F01CE2C-F4AB-4492-B1B6-19D41AF3C145}" type="slidenum">
              <a:rPr lang="en-GB" smtClean="0"/>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F01CE2C-F4AB-4492-B1B6-19D41AF3C145}" type="slidenum">
              <a:rPr lang="en-GB" smtClean="0"/>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F01CE2C-F4AB-4492-B1B6-19D41AF3C145}" type="slidenum">
              <a:rPr lang="en-GB" smtClean="0"/>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F01CE2C-F4AB-4492-B1B6-19D41AF3C145}" type="slidenum">
              <a:rPr lang="en-GB" smtClean="0"/>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A51C10-CF7B-48C3-BCB3-1B551865B0A0}"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1C10-CF7B-48C3-BCB3-1B551865B0A0}"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1C10-CF7B-48C3-BCB3-1B551865B0A0}"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A51C10-CF7B-48C3-BCB3-1B551865B0A0}"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A51C10-CF7B-48C3-BCB3-1B551865B0A0}"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A51C10-CF7B-48C3-BCB3-1B551865B0A0}"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A51C10-CF7B-48C3-BCB3-1B551865B0A0}" type="datetimeFigureOut">
              <a:rPr lang="en-US" smtClean="0"/>
              <a:pPr/>
              <a:t>3/3/2011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A51C10-CF7B-48C3-BCB3-1B551865B0A0}" type="datetimeFigureOut">
              <a:rPr lang="en-US" smtClean="0"/>
              <a:pPr/>
              <a:t>3/3/2011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A51C10-CF7B-48C3-BCB3-1B551865B0A0}" type="datetimeFigureOut">
              <a:rPr lang="en-US" smtClean="0"/>
              <a:pPr/>
              <a:t>3/3/2011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A51C10-CF7B-48C3-BCB3-1B551865B0A0}"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9E788-8BCF-4189-85ED-687340EF9B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A51C10-CF7B-48C3-BCB3-1B551865B0A0}"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69E788-8BCF-4189-85ED-687340EF9B0E}" type="slidenum">
              <a:rPr lang="en-US" smtClean="0"/>
              <a:pPr/>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pPr algn="ctr"/>
            <a:fld id="{25A51C10-CF7B-48C3-BCB3-1B551865B0A0}" type="datetimeFigureOut">
              <a:rPr lang="en-US" smtClean="0"/>
              <a:pPr algn="ctr"/>
              <a:t>3/3/2011</a:t>
            </a:fld>
            <a:endParaRPr lang="en-US" dirty="0">
              <a:solidFill>
                <a:schemeClr val="tx2">
                  <a:shade val="50000"/>
                </a:schemeClr>
              </a:solidFill>
            </a:endParaRPr>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pPr algn="l"/>
            <a:endParaRPr lang="en-US" dirty="0">
              <a:solidFill>
                <a:schemeClr val="tx2">
                  <a:shade val="50000"/>
                </a:schemeClr>
              </a:solidFill>
            </a:endParaRPr>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8E69E788-8BCF-4189-85ED-687340EF9B0E}" type="slidenum">
              <a:rPr lang="en-US" smtClean="0"/>
              <a:pPr/>
              <a:t>‹#›</a:t>
            </a:fld>
            <a:endParaRPr lang="en-US" sz="1400" dirty="0">
              <a:solidFill>
                <a:schemeClr val="tx2">
                  <a:shade val="50000"/>
                </a:schemeClr>
              </a:solidFill>
            </a:endParaRPr>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4703" y="1066801"/>
            <a:ext cx="7117180" cy="1371599"/>
          </a:xfrm>
        </p:spPr>
        <p:txBody>
          <a:bodyPr/>
          <a:lstStyle/>
          <a:p>
            <a:endParaRPr lang="en-GB" dirty="0">
              <a:solidFill>
                <a:schemeClr val="bg1"/>
              </a:solidFill>
            </a:endParaRPr>
          </a:p>
        </p:txBody>
      </p:sp>
      <p:sp>
        <p:nvSpPr>
          <p:cNvPr id="3" name="Subtitle 2"/>
          <p:cNvSpPr>
            <a:spLocks noGrp="1"/>
          </p:cNvSpPr>
          <p:nvPr>
            <p:ph type="subTitle" idx="1"/>
          </p:nvPr>
        </p:nvSpPr>
        <p:spPr>
          <a:xfrm>
            <a:off x="990500" y="2667000"/>
            <a:ext cx="7117180" cy="3733800"/>
          </a:xfrm>
        </p:spPr>
        <p:txBody>
          <a:bodyPr>
            <a:normAutofit lnSpcReduction="10000"/>
          </a:bodyPr>
          <a:lstStyle/>
          <a:p>
            <a:r>
              <a:rPr lang="en-GB" dirty="0">
                <a:solidFill>
                  <a:schemeClr val="tx1"/>
                </a:solidFill>
              </a:rPr>
              <a:t>WELCOME TO </a:t>
            </a:r>
            <a:r>
              <a:rPr lang="en-GB" dirty="0" smtClean="0">
                <a:solidFill>
                  <a:schemeClr val="tx1"/>
                </a:solidFill>
              </a:rPr>
              <a:t>KIDS.GOV                                             </a:t>
            </a:r>
          </a:p>
          <a:p>
            <a:endParaRPr lang="en-GB" dirty="0"/>
          </a:p>
          <a:p>
            <a:endParaRPr lang="en-GB" dirty="0" smtClean="0"/>
          </a:p>
          <a:p>
            <a:endParaRPr lang="en-GB" dirty="0"/>
          </a:p>
          <a:p>
            <a:endParaRPr lang="en-GB" dirty="0" smtClean="0"/>
          </a:p>
          <a:p>
            <a:endParaRPr lang="en-GB" dirty="0"/>
          </a:p>
          <a:p>
            <a:endParaRPr lang="en-GB" dirty="0" smtClean="0"/>
          </a:p>
          <a:p>
            <a:r>
              <a:rPr lang="en-GB" dirty="0"/>
              <a:t> </a:t>
            </a:r>
            <a:r>
              <a:rPr lang="en-GB" dirty="0" smtClean="0"/>
              <a:t>                                                     </a:t>
            </a:r>
            <a:r>
              <a:rPr lang="en-GB" dirty="0" smtClean="0">
                <a:solidFill>
                  <a:schemeClr val="tx1"/>
                </a:solidFill>
              </a:rPr>
              <a:t>BY IRIS</a:t>
            </a:r>
          </a:p>
          <a:p>
            <a:r>
              <a:rPr lang="en-GB" dirty="0"/>
              <a:t>	</a:t>
            </a:r>
            <a:r>
              <a:rPr lang="en-GB" dirty="0" smtClean="0"/>
              <a:t>											</a:t>
            </a:r>
            <a:r>
              <a:rPr lang="en-GB" dirty="0" smtClean="0">
                <a:solidFill>
                  <a:schemeClr val="tx1"/>
                </a:solidFill>
              </a:rPr>
              <a:t>FILOMENO</a:t>
            </a:r>
            <a:endParaRPr lang="en-GB" dirty="0">
              <a:solidFill>
                <a:schemeClr val="tx1"/>
              </a:solidFill>
            </a:endParaRPr>
          </a:p>
          <a:p>
            <a:endParaRPr lang="en-GB" dirty="0"/>
          </a:p>
          <a:p>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90600"/>
            <a:ext cx="7162800" cy="1447800"/>
          </a:xfrm>
          <a:prstGeom prst="rect">
            <a:avLst/>
          </a:prstGeom>
          <a:noFill/>
          <a:ln>
            <a:noFill/>
          </a:ln>
          <a:effectLst/>
          <a:scene3d>
            <a:camera prst="orthographicFront"/>
            <a:lightRig rig="threePt" dir="t"/>
          </a:scene3d>
          <a:sp3d>
            <a:bevelT prst="relaxedInse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076388"/>
            <a:ext cx="4267200" cy="3095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9389346"/>
              </p:ext>
            </p:extLst>
          </p:nvPr>
        </p:nvGraphicFramePr>
        <p:xfrm>
          <a:off x="1009650" y="1806575"/>
          <a:ext cx="7124700" cy="4052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533400"/>
            <a:ext cx="7010400" cy="1143000"/>
          </a:xfrm>
          <a:prstGeom prst="rect">
            <a:avLst/>
          </a:prstGeom>
          <a:solidFill>
            <a:schemeClr val="accent2">
              <a:lumMod val="40000"/>
              <a:lumOff val="60000"/>
            </a:schemeClr>
          </a:solidFill>
          <a:ln>
            <a:noFill/>
          </a:ln>
          <a:effectLst>
            <a:softEdge rad="12700"/>
          </a:effectLst>
          <a:scene3d>
            <a:camera prst="perspectiveRight"/>
            <a:lightRig rig="threePt" dir="t"/>
          </a:scene3d>
          <a:sp3d>
            <a:bevelT prst="relaxedInset"/>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09442" y="675724"/>
            <a:ext cx="7125113" cy="1610276"/>
          </a:xfrm>
        </p:spPr>
        <p:txBody>
          <a:bodyPr/>
          <a:lstStyle/>
          <a:p>
            <a:endParaRPr lang="en-US" dirty="0"/>
          </a:p>
        </p:txBody>
      </p:sp>
      <p:sp>
        <p:nvSpPr>
          <p:cNvPr id="6" name="Content Placeholder 5"/>
          <p:cNvSpPr>
            <a:spLocks noGrp="1"/>
          </p:cNvSpPr>
          <p:nvPr>
            <p:ph idx="1"/>
          </p:nvPr>
        </p:nvSpPr>
        <p:spPr>
          <a:xfrm>
            <a:off x="1009443" y="2514600"/>
            <a:ext cx="7125112" cy="3344198"/>
          </a:xfrm>
          <a:ln>
            <a:solidFill>
              <a:schemeClr val="accent2">
                <a:lumMod val="40000"/>
                <a:lumOff val="60000"/>
              </a:schemeClr>
            </a:solidFill>
          </a:ln>
        </p:spPr>
        <p:txBody>
          <a:bodyPr>
            <a:normAutofit/>
          </a:bodyPr>
          <a:lstStyle/>
          <a:p>
            <a:r>
              <a:rPr lang="en-US" sz="2210" dirty="0">
                <a:latin typeface="Times New Roman" pitchFamily="18" charset="0"/>
                <a:cs typeface="Times New Roman" pitchFamily="18" charset="0"/>
              </a:rPr>
              <a:t>Kids.gov is the official kids' portal for the U.S. government. It links to over 2,000 web pages from government agencies, schools, and educational organizations, all geared to the learning level and interest of kids. Kids.gov is maintained by the Federal Citizen Information Center (FCIC</a:t>
            </a:r>
            <a:r>
              <a:rPr lang="en-US" sz="2210" dirty="0" smtClean="0">
                <a:latin typeface="Times New Roman" pitchFamily="18" charset="0"/>
                <a:cs typeface="Times New Roman" pitchFamily="18" charset="0"/>
              </a:rPr>
              <a:t>). </a:t>
            </a:r>
            <a:endParaRPr lang="en-US" sz="221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595966"/>
            <a:ext cx="7391400" cy="1690034"/>
          </a:xfrm>
          <a:prstGeom prst="rect">
            <a:avLst/>
          </a:prstGeom>
          <a:noFill/>
          <a:ln>
            <a:noFill/>
          </a:ln>
          <a:effectLst>
            <a:glow rad="635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3" y="533400"/>
            <a:ext cx="7117178" cy="1523999"/>
          </a:xfrm>
        </p:spPr>
        <p:txBody>
          <a:bodyPr/>
          <a:lstStyle/>
          <a:p>
            <a:endParaRPr lang="en-GB" dirty="0"/>
          </a:p>
        </p:txBody>
      </p:sp>
      <p:sp>
        <p:nvSpPr>
          <p:cNvPr id="3" name="Text Placeholder 2"/>
          <p:cNvSpPr>
            <a:spLocks noGrp="1"/>
          </p:cNvSpPr>
          <p:nvPr>
            <p:ph type="body" idx="1"/>
          </p:nvPr>
        </p:nvSpPr>
        <p:spPr>
          <a:xfrm>
            <a:off x="990600" y="2819400"/>
            <a:ext cx="7117178" cy="2514599"/>
          </a:xfrm>
        </p:spPr>
        <p:txBody>
          <a:bodyPr/>
          <a:lstStyle/>
          <a:p>
            <a:pPr algn="l"/>
            <a:r>
              <a:rPr lang="en-US" dirty="0">
                <a:solidFill>
                  <a:schemeClr val="tx1"/>
                </a:solidFill>
              </a:rPr>
              <a:t>Kids.gov does not ask for or collect personal, individually-identifiable information, like names and addresses, from kids or other users. We do use software that tracks the number of visitors to the site, but this software never identifies who you are. Kids.gov does not collect personal information for any purpose other than to respond to a user (for example, to answer a question).</a:t>
            </a:r>
            <a:endParaRPr lang="en-GB" dirty="0">
              <a:solidFill>
                <a:schemeClr val="tx1"/>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57200"/>
            <a:ext cx="7239000" cy="1650206"/>
          </a:xfrm>
          <a:prstGeom prst="rect">
            <a:avLst/>
          </a:prstGeom>
          <a:noFill/>
          <a:ln w="9525">
            <a:solidFill>
              <a:schemeClr val="tx1"/>
            </a:solidFill>
            <a:miter lim="800000"/>
            <a:headEnd/>
            <a:tailEnd/>
          </a:ln>
          <a:effectLst>
            <a:glow rad="101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0"/>
            <a:ext cx="6934200" cy="1190625"/>
          </a:xfrm>
        </p:spPr>
        <p:txBody>
          <a:bodyPr/>
          <a:lstStyle/>
          <a:p>
            <a:endParaRPr lang="en-GB" dirty="0"/>
          </a:p>
        </p:txBody>
      </p:sp>
      <p:sp>
        <p:nvSpPr>
          <p:cNvPr id="4" name="Text Placeholder 3"/>
          <p:cNvSpPr>
            <a:spLocks noGrp="1"/>
          </p:cNvSpPr>
          <p:nvPr>
            <p:ph type="body" sz="half" idx="2"/>
          </p:nvPr>
        </p:nvSpPr>
        <p:spPr>
          <a:xfrm>
            <a:off x="1066800" y="2743200"/>
            <a:ext cx="7010400" cy="3352800"/>
          </a:xfrm>
        </p:spPr>
        <p:txBody>
          <a:bodyPr/>
          <a:lstStyle/>
          <a:p>
            <a:r>
              <a:rPr lang="en-US" sz="2000" dirty="0"/>
              <a:t>Thank you for your interest in Kids.gov. We are happy to hear from you and will make every effort to respond quickly to your question or comment. If you are writing us to recommend a site to be included in our portal, please read our policy on linking in our Important Notices page. As a portal for kids, we have specific requirements that must be met. </a:t>
            </a:r>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914400"/>
            <a:ext cx="7086600" cy="1190625"/>
          </a:xfrm>
          <a:prstGeom prst="rect">
            <a:avLst/>
          </a:prstGeom>
          <a:noFill/>
          <a:ln w="9525">
            <a:solidFill>
              <a:schemeClr val="tx1"/>
            </a:solidFill>
            <a:miter lim="800000"/>
            <a:headEnd/>
            <a:tailEnd/>
          </a:ln>
          <a:effectLst>
            <a:glow rad="101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6" name="Text Placeholder 3"/>
          <p:cNvSpPr txBox="1">
            <a:spLocks/>
          </p:cNvSpPr>
          <p:nvPr/>
        </p:nvSpPr>
        <p:spPr>
          <a:xfrm>
            <a:off x="1219200" y="2895600"/>
            <a:ext cx="7010400" cy="3352800"/>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2"/>
              </a:buClr>
              <a:buFont typeface="Wingdings 2" charset="2"/>
              <a:buNone/>
              <a:defRPr sz="1200" kern="1200">
                <a:solidFill>
                  <a:schemeClr val="tx1"/>
                </a:solidFill>
                <a:latin typeface="+mn-lt"/>
                <a:ea typeface="+mn-ea"/>
                <a:cs typeface="+mn-cs"/>
              </a:defRPr>
            </a:lvl1pPr>
            <a:lvl2pPr marL="457200" indent="0" algn="l" defTabSz="457200" rtl="0" eaLnBrk="1" latinLnBrk="0" hangingPunct="1">
              <a:spcBef>
                <a:spcPct val="20000"/>
              </a:spcBef>
              <a:spcAft>
                <a:spcPts val="600"/>
              </a:spcAft>
              <a:buClr>
                <a:schemeClr val="tx2"/>
              </a:buClr>
              <a:buFont typeface="Wingdings 2" charset="2"/>
              <a:buNone/>
              <a:defRPr sz="1200" kern="1200">
                <a:solidFill>
                  <a:schemeClr val="tx1"/>
                </a:solidFill>
                <a:latin typeface="+mn-lt"/>
                <a:ea typeface="+mn-ea"/>
                <a:cs typeface="+mn-cs"/>
              </a:defRPr>
            </a:lvl2pPr>
            <a:lvl3pPr marL="914400" indent="0" algn="l" defTabSz="457200" rtl="0" eaLnBrk="1" latinLnBrk="0" hangingPunct="1">
              <a:spcBef>
                <a:spcPct val="20000"/>
              </a:spcBef>
              <a:spcAft>
                <a:spcPts val="600"/>
              </a:spcAft>
              <a:buClr>
                <a:schemeClr val="tx2"/>
              </a:buClr>
              <a:buFont typeface="Wingdings 2" charset="2"/>
              <a:buNone/>
              <a:defRPr sz="1000" kern="1200">
                <a:solidFill>
                  <a:schemeClr val="tx1"/>
                </a:solidFill>
                <a:latin typeface="+mn-lt"/>
                <a:ea typeface="+mn-ea"/>
                <a:cs typeface="+mn-cs"/>
              </a:defRPr>
            </a:lvl3pPr>
            <a:lvl4pPr marL="1371600" indent="0" algn="l" defTabSz="457200" rtl="0" eaLnBrk="1" latinLnBrk="0" hangingPunct="1">
              <a:spcBef>
                <a:spcPct val="20000"/>
              </a:spcBef>
              <a:spcAft>
                <a:spcPts val="600"/>
              </a:spcAft>
              <a:buClr>
                <a:schemeClr val="tx2"/>
              </a:buClr>
              <a:buFont typeface="Wingdings 2" charset="2"/>
              <a:buNone/>
              <a:defRPr sz="900" kern="1200">
                <a:solidFill>
                  <a:schemeClr val="tx1"/>
                </a:solidFill>
                <a:latin typeface="+mn-lt"/>
                <a:ea typeface="+mn-ea"/>
                <a:cs typeface="+mn-cs"/>
              </a:defRPr>
            </a:lvl4pPr>
            <a:lvl5pPr marL="1828800" indent="0" algn="l" defTabSz="457200" rtl="0" eaLnBrk="1" latinLnBrk="0" hangingPunct="1">
              <a:spcBef>
                <a:spcPct val="20000"/>
              </a:spcBef>
              <a:spcAft>
                <a:spcPts val="600"/>
              </a:spcAft>
              <a:buClr>
                <a:schemeClr val="tx2"/>
              </a:buClr>
              <a:buFont typeface="Wingdings 2" charset="2"/>
              <a:buNone/>
              <a:defRPr sz="900"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9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900"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900"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900" kern="1200">
                <a:solidFill>
                  <a:schemeClr val="tx1"/>
                </a:solidFill>
                <a:latin typeface="+mn-lt"/>
                <a:ea typeface="+mn-ea"/>
                <a:cs typeface="+mn-cs"/>
              </a:defRPr>
            </a:lvl9pPr>
          </a:lstStyle>
          <a:p>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2FA8B4C0-C11B-40E0-A256-6F515B9D8ED2}">
  <ds:schemaRefs>
    <ds:schemaRef ds:uri="http://schemas.microsoft.com/sharepoint/v3/contenttype/forms"/>
  </ds:schemaRefs>
</ds:datastoreItem>
</file>

<file path=customXml/itemProps2.xml><?xml version="1.0" encoding="utf-8"?>
<ds:datastoreItem xmlns:ds="http://schemas.openxmlformats.org/officeDocument/2006/customXml" ds:itemID="{A6363E72-2EE3-40D4-BBA2-A9C119A4253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FD3E961-C1BD-486F-B4F9-5666E2FA4703}">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TC102455610[[fn=Autumn]]</Template>
  <TotalTime>0</TotalTime>
  <Words>262</Words>
  <Application>Microsoft Office PowerPoint</Application>
  <PresentationFormat>On-screen Show (4:3)</PresentationFormat>
  <Paragraphs>20</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Autumn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2011-03-04T02:18:26Z</dcterms:created>
  <dcterms:modified xsi:type="dcterms:W3CDTF">2011-03-04T03:07:25Z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TC300069129990</vt:lpwstr>
  </property>
</Properties>
</file>